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65" r:id="rId2"/>
    <p:sldId id="262" r:id="rId3"/>
    <p:sldId id="295" r:id="rId4"/>
    <p:sldId id="296" r:id="rId5"/>
    <p:sldId id="298" r:id="rId6"/>
    <p:sldId id="297" r:id="rId7"/>
    <p:sldId id="299" r:id="rId8"/>
    <p:sldId id="300" r:id="rId9"/>
    <p:sldId id="271" r:id="rId10"/>
    <p:sldId id="301" r:id="rId11"/>
    <p:sldId id="302" r:id="rId12"/>
    <p:sldId id="303" r:id="rId13"/>
    <p:sldId id="304" r:id="rId14"/>
    <p:sldId id="276" r:id="rId15"/>
    <p:sldId id="305" r:id="rId16"/>
    <p:sldId id="306" r:id="rId17"/>
    <p:sldId id="307" r:id="rId18"/>
    <p:sldId id="309" r:id="rId19"/>
    <p:sldId id="308" r:id="rId20"/>
    <p:sldId id="310" r:id="rId21"/>
    <p:sldId id="311" r:id="rId22"/>
    <p:sldId id="283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2" userDrawn="1">
          <p15:clr>
            <a:srgbClr val="A4A3A4"/>
          </p15:clr>
        </p15:guide>
        <p15:guide id="2" orient="horz" pos="227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pos="960" userDrawn="1">
          <p15:clr>
            <a:srgbClr val="A4A3A4"/>
          </p15:clr>
        </p15:guide>
        <p15:guide id="6" pos="1005" userDrawn="1">
          <p15:clr>
            <a:srgbClr val="A4A3A4"/>
          </p15:clr>
        </p15:guide>
        <p15:guide id="7" orient="horz" pos="40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C158"/>
    <a:srgbClr val="F19CA7"/>
    <a:srgbClr val="EB470C"/>
    <a:srgbClr val="FF0000"/>
    <a:srgbClr val="00B0EF"/>
    <a:srgbClr val="008CCF"/>
    <a:srgbClr val="78C2E5"/>
    <a:srgbClr val="00A0EA"/>
    <a:srgbClr val="F7AB00"/>
    <a:srgbClr val="E4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94"/>
  </p:normalViewPr>
  <p:slideViewPr>
    <p:cSldViewPr snapToGrid="0">
      <p:cViewPr varScale="1">
        <p:scale>
          <a:sx n="56" d="100"/>
          <a:sy n="56" d="100"/>
        </p:scale>
        <p:origin x="424" y="44"/>
      </p:cViewPr>
      <p:guideLst>
        <p:guide orient="horz" pos="1412"/>
        <p:guide orient="horz" pos="2273"/>
        <p:guide orient="horz" pos="3135"/>
        <p:guide pos="960"/>
        <p:guide pos="1005"/>
        <p:guide orient="horz" pos="40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725040"/>
            <a:ext cx="10540380" cy="18466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Ashley’s Blog</a:t>
            </a:r>
          </a:p>
          <a:p>
            <a:pPr algn="ctr"/>
            <a:r>
              <a:rPr lang="en-US" altLang="ko-Kore-KR" sz="48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Eggs, You’re So </a:t>
            </a:r>
            <a:r>
              <a:rPr lang="en-US" altLang="ko-Kore-KR" sz="48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Egg-</a:t>
            </a:r>
            <a:r>
              <a:rPr lang="en-US" altLang="ko-Kore-KR" sz="4800" b="1" dirty="0" err="1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cellent</a:t>
            </a:r>
            <a:r>
              <a:rPr lang="en-US" altLang="ko-Kore-KR" sz="48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!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F297DA8A-0863-4D83-9139-C7FA061F8531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Hi, I am Olivia Benedict from New York.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favorite egg dish is </a:t>
            </a: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eggs Benedict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enjoy having this dish for breakfast or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brunch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 it is healthy and simple to make.</a:t>
            </a:r>
          </a:p>
        </p:txBody>
      </p:sp>
    </p:spTree>
    <p:extLst>
      <p:ext uri="{BB962C8B-B14F-4D97-AF65-F5344CB8AC3E}">
        <p14:creationId xmlns:p14="http://schemas.microsoft.com/office/powerpoint/2010/main" val="95721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B4B02D3-8C2D-EDCE-98D0-06DFEA4526BA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 English muffin is cut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halves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topped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with bacon,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poached egg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a creamy sauce.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I was young,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disliked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eggs.</a:t>
            </a:r>
          </a:p>
        </p:txBody>
      </p:sp>
    </p:spTree>
    <p:extLst>
      <p:ext uri="{BB962C8B-B14F-4D97-AF65-F5344CB8AC3E}">
        <p14:creationId xmlns:p14="http://schemas.microsoft.com/office/powerpoint/2010/main" val="4057625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C0E382B-417C-3BC5-46E0-0F9151B22055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Then one Sunday morning, my family went to a restaurant in the city center.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my surprise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came across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dish with my family name: eggs Benedict.</a:t>
            </a:r>
          </a:p>
        </p:txBody>
      </p:sp>
    </p:spTree>
    <p:extLst>
      <p:ext uri="{BB962C8B-B14F-4D97-AF65-F5344CB8AC3E}">
        <p14:creationId xmlns:p14="http://schemas.microsoft.com/office/powerpoint/2010/main" val="1900985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3E4A315-3C91-9E0E-F1EA-A808E6BFE766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tried it, and it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tasted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great.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eggs Benedict, I have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developed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interest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various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 dishes.</a:t>
            </a:r>
          </a:p>
        </p:txBody>
      </p:sp>
    </p:spTree>
    <p:extLst>
      <p:ext uri="{BB962C8B-B14F-4D97-AF65-F5344CB8AC3E}">
        <p14:creationId xmlns:p14="http://schemas.microsoft.com/office/powerpoint/2010/main" val="2706466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1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Hearty Shakshuka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F49D48E0-80B0-0691-C869-69C65A4F0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446073"/>
              </p:ext>
            </p:extLst>
          </p:nvPr>
        </p:nvGraphicFramePr>
        <p:xfrm>
          <a:off x="9030493" y="5711190"/>
          <a:ext cx="2079088" cy="67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9544">
                  <a:extLst>
                    <a:ext uri="{9D8B030D-6E8A-4147-A177-3AD203B41FA5}">
                      <a16:colId xmlns:a16="http://schemas.microsoft.com/office/drawing/2014/main" val="2319346500"/>
                    </a:ext>
                  </a:extLst>
                </a:gridCol>
                <a:gridCol w="1039544">
                  <a:extLst>
                    <a:ext uri="{9D8B030D-6E8A-4147-A177-3AD203B41FA5}">
                      <a16:colId xmlns:a16="http://schemas.microsoft.com/office/drawing/2014/main" val="4106296051"/>
                    </a:ext>
                  </a:extLst>
                </a:gridCol>
              </a:tblGrid>
              <a:tr h="28742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명사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형용사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577100"/>
                  </a:ext>
                </a:extLst>
              </a:tr>
              <a:tr h="1840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heart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hearty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2174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90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FD7F607B-3E85-4EC4-FFCB-0A547DC62199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Hello. I am Hamza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Dridi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from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Tunisia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Let me tell you about </a:t>
            </a: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shakshuka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popular dish in my country. </a:t>
            </a:r>
          </a:p>
        </p:txBody>
      </p:sp>
    </p:spTree>
    <p:extLst>
      <p:ext uri="{BB962C8B-B14F-4D97-AF65-F5344CB8AC3E}">
        <p14:creationId xmlns:p14="http://schemas.microsoft.com/office/powerpoint/2010/main" val="2450936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847BB89-6C19-09A1-B417-8471F69086DF}"/>
              </a:ext>
            </a:extLst>
          </p:cNvPr>
          <p:cNvSpPr txBox="1"/>
          <p:nvPr/>
        </p:nvSpPr>
        <p:spPr>
          <a:xfrm>
            <a:off x="1620000" y="311228"/>
            <a:ext cx="9253407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my comfort food, and it is not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difficult to prepare. First, chopped tomatoes, onions, peppers, and garlic are cooked in an oiled pan. Next, you add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spices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crack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eggs into the pan. </a:t>
            </a:r>
          </a:p>
        </p:txBody>
      </p:sp>
    </p:spTree>
    <p:extLst>
      <p:ext uri="{BB962C8B-B14F-4D97-AF65-F5344CB8AC3E}">
        <p14:creationId xmlns:p14="http://schemas.microsoft.com/office/powerpoint/2010/main" val="316316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B0E0BE9-1A7E-3CA5-36E7-F9D5E08F7A82}"/>
              </a:ext>
            </a:extLst>
          </p:cNvPr>
          <p:cNvSpPr txBox="1"/>
          <p:nvPr/>
        </p:nvSpPr>
        <p:spPr>
          <a:xfrm>
            <a:off x="1620001" y="311228"/>
            <a:ext cx="8358886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dish is commonly served with bread.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consider shakshuka to be a special dish because it helped me feel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sense of belonging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1677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4D05DC1-05A3-B732-569C-8F44C15BEEAA}"/>
              </a:ext>
            </a:extLst>
          </p:cNvPr>
          <p:cNvSpPr txBox="1"/>
          <p:nvPr/>
        </p:nvSpPr>
        <p:spPr>
          <a:xfrm>
            <a:off x="1620000" y="311228"/>
            <a:ext cx="859841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I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having trouble in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middle school,     my father and I prepared </a:t>
            </a: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shakshuka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breakfast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during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camping trip,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 whole family shared this </a:t>
            </a:r>
            <a:r>
              <a:rPr lang="en-US" altLang="ko-Kore-KR" sz="3600" spc="-1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hearty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meal.</a:t>
            </a:r>
          </a:p>
        </p:txBody>
      </p:sp>
    </p:spTree>
    <p:extLst>
      <p:ext uri="{BB962C8B-B14F-4D97-AF65-F5344CB8AC3E}">
        <p14:creationId xmlns:p14="http://schemas.microsoft.com/office/powerpoint/2010/main" val="36785374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EA47EE5-A269-467F-C867-9E35F0FCC945}"/>
              </a:ext>
            </a:extLst>
          </p:cNvPr>
          <p:cNvSpPr txBox="1"/>
          <p:nvPr/>
        </p:nvSpPr>
        <p:spPr>
          <a:xfrm>
            <a:off x="1620000" y="311228"/>
            <a:ext cx="8289407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we cooked, ate, talked, and laughed,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grew closer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one another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3193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04AE5E2-B824-85A2-A0CB-7C732C48C336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Welcome to Ashley’s blog.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this blog,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teens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can share stories of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exciting food from around the world.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81C4234-D8ED-9376-6436-88BBBBF7E8CC}"/>
              </a:ext>
            </a:extLst>
          </p:cNvPr>
          <p:cNvSpPr txBox="1"/>
          <p:nvPr/>
        </p:nvSpPr>
        <p:spPr>
          <a:xfrm>
            <a:off x="1620000" y="311228"/>
            <a:ext cx="8289407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fact, the name “shakshuka” means “a mixture,” and the dish made me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feel like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was part of a happy mixture.</a:t>
            </a:r>
          </a:p>
        </p:txBody>
      </p:sp>
    </p:spTree>
    <p:extLst>
      <p:ext uri="{BB962C8B-B14F-4D97-AF65-F5344CB8AC3E}">
        <p14:creationId xmlns:p14="http://schemas.microsoft.com/office/powerpoint/2010/main" val="41761235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A23460A-BBF7-F30D-A9E8-A3589F81520E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egg dish,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 longer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 trouble at school.</a:t>
            </a:r>
          </a:p>
        </p:txBody>
      </p:sp>
    </p:spTree>
    <p:extLst>
      <p:ext uri="{BB962C8B-B14F-4D97-AF65-F5344CB8AC3E}">
        <p14:creationId xmlns:p14="http://schemas.microsoft.com/office/powerpoint/2010/main" val="26841217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1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The Magic of </a:t>
            </a:r>
            <a:r>
              <a:rPr lang="en-US" altLang="ko-Kore-KR" sz="6600" b="1" i="1" dirty="0" err="1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Gyeranjjim</a:t>
            </a:r>
            <a:endParaRPr lang="en-US" altLang="ko-Kore-KR" sz="4800" b="1" i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76169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A2DDBA8-9288-D760-3B85-DD102F536F02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Hi. I am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Jinho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Kim from Korea.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want to share my story about </a:t>
            </a:r>
            <a:r>
              <a:rPr lang="en-US" altLang="ko-Kore-KR" sz="3600" i="1" spc="-100" dirty="0" err="1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gyeranjjim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Korean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steamed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 dish. </a:t>
            </a:r>
          </a:p>
        </p:txBody>
      </p:sp>
    </p:spTree>
    <p:extLst>
      <p:ext uri="{BB962C8B-B14F-4D97-AF65-F5344CB8AC3E}">
        <p14:creationId xmlns:p14="http://schemas.microsoft.com/office/powerpoint/2010/main" val="21218762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25431FD-BFBD-A18F-0F98-5AECFEDFFCD5}"/>
              </a:ext>
            </a:extLst>
          </p:cNvPr>
          <p:cNvSpPr txBox="1"/>
          <p:nvPr/>
        </p:nvSpPr>
        <p:spPr>
          <a:xfrm>
            <a:off x="1620001" y="311228"/>
            <a:ext cx="886131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word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gyeran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means “egg,”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jjim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refers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steamed food.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Korean dish is served 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side dish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It is very special to me. </a:t>
            </a:r>
          </a:p>
        </p:txBody>
      </p:sp>
    </p:spTree>
    <p:extLst>
      <p:ext uri="{BB962C8B-B14F-4D97-AF65-F5344CB8AC3E}">
        <p14:creationId xmlns:p14="http://schemas.microsoft.com/office/powerpoint/2010/main" val="27033399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5018624-5935-96C1-84DF-036565A167CA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I was in 6</a:t>
            </a:r>
            <a:r>
              <a:rPr lang="en-US" altLang="ko-Kore-KR" sz="3600" spc="-100" baseline="300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grade, I cooked delicious steamed eggs for my mother’s birthday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a little help from my grandmother.</a:t>
            </a:r>
          </a:p>
        </p:txBody>
      </p:sp>
    </p:spTree>
    <p:extLst>
      <p:ext uri="{BB962C8B-B14F-4D97-AF65-F5344CB8AC3E}">
        <p14:creationId xmlns:p14="http://schemas.microsoft.com/office/powerpoint/2010/main" val="14973497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3FBC5ED-3DEF-BC93-6FCF-CF5D19D62BDF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became confident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about cooking,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I even developed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passion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it.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fact, I now dream of becoming a chef.</a:t>
            </a:r>
          </a:p>
        </p:txBody>
      </p:sp>
    </p:spTree>
    <p:extLst>
      <p:ext uri="{BB962C8B-B14F-4D97-AF65-F5344CB8AC3E}">
        <p14:creationId xmlns:p14="http://schemas.microsoft.com/office/powerpoint/2010/main" val="25537041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654D0EA-3E0B-9252-052F-C4355955E798}"/>
              </a:ext>
            </a:extLst>
          </p:cNvPr>
          <p:cNvSpPr txBox="1"/>
          <p:nvPr/>
        </p:nvSpPr>
        <p:spPr>
          <a:xfrm>
            <a:off x="1620001" y="311228"/>
            <a:ext cx="904799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Oh,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almost forgot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tell you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to make</a:t>
            </a:r>
          </a:p>
          <a:p>
            <a:pPr>
              <a:lnSpc>
                <a:spcPct val="250000"/>
              </a:lnSpc>
            </a:pP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gyeranjjim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!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very easy to make it. </a:t>
            </a:r>
          </a:p>
        </p:txBody>
      </p:sp>
    </p:spTree>
    <p:extLst>
      <p:ext uri="{BB962C8B-B14F-4D97-AF65-F5344CB8AC3E}">
        <p14:creationId xmlns:p14="http://schemas.microsoft.com/office/powerpoint/2010/main" val="37757138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A68AEC6-2449-1E38-00BB-2976517C30E4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Just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beat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eggs in a pot, add water, salt, and chopped green onions, and then steam the mixture.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Anyone can make this “egg-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cellent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dish.</a:t>
            </a:r>
          </a:p>
        </p:txBody>
      </p:sp>
    </p:spTree>
    <p:extLst>
      <p:ext uri="{BB962C8B-B14F-4D97-AF65-F5344CB8AC3E}">
        <p14:creationId xmlns:p14="http://schemas.microsoft.com/office/powerpoint/2010/main" val="33639063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49D6A0BC-5809-24ED-E5B6-8D8EBC4EC5BE}"/>
              </a:ext>
            </a:extLst>
          </p:cNvPr>
          <p:cNvSpPr txBox="1"/>
          <p:nvPr/>
        </p:nvSpPr>
        <p:spPr>
          <a:xfrm>
            <a:off x="1620001" y="311228"/>
            <a:ext cx="831266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“egg-citing”!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did not know such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tiny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eggs can bring </a:t>
            </a:r>
            <a:r>
              <a:rPr lang="en-US" altLang="ko-Kore-KR" sz="3600" spc="-1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huge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benefits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teens in different parts of the world.</a:t>
            </a:r>
          </a:p>
        </p:txBody>
      </p:sp>
    </p:spTree>
    <p:extLst>
      <p:ext uri="{BB962C8B-B14F-4D97-AF65-F5344CB8AC3E}">
        <p14:creationId xmlns:p14="http://schemas.microsoft.com/office/powerpoint/2010/main" val="1926089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538E4C3-626E-E939-8C77-A1DC479D8F27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Every week we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focus on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ingredient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explore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dishes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that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can be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prepared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using the ingredient.</a:t>
            </a:r>
          </a:p>
        </p:txBody>
      </p:sp>
    </p:spTree>
    <p:extLst>
      <p:ext uri="{BB962C8B-B14F-4D97-AF65-F5344CB8AC3E}">
        <p14:creationId xmlns:p14="http://schemas.microsoft.com/office/powerpoint/2010/main" val="39492470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B074111-1790-987A-D6B9-620C2590E116}"/>
              </a:ext>
            </a:extLst>
          </p:cNvPr>
          <p:cNvSpPr txBox="1"/>
          <p:nvPr/>
        </p:nvSpPr>
        <p:spPr>
          <a:xfrm>
            <a:off x="1620001" y="311228"/>
            <a:ext cx="848411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am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looking forward to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discovering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fascinating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stories about a new ingredient next week.</a:t>
            </a:r>
          </a:p>
        </p:txBody>
      </p:sp>
    </p:spTree>
    <p:extLst>
      <p:ext uri="{BB962C8B-B14F-4D97-AF65-F5344CB8AC3E}">
        <p14:creationId xmlns:p14="http://schemas.microsoft.com/office/powerpoint/2010/main" val="1721370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348D5C4-5B8E-9B23-AEA4-33F12FB61FC3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week’s ingredient is eggs.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like to make </a:t>
            </a: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frittata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with the eggs from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fridge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 Italian dish can be enjoyed at any time of the day, and it is simple to prepare.</a:t>
            </a:r>
          </a:p>
        </p:txBody>
      </p:sp>
    </p:spTree>
    <p:extLst>
      <p:ext uri="{BB962C8B-B14F-4D97-AF65-F5344CB8AC3E}">
        <p14:creationId xmlns:p14="http://schemas.microsoft.com/office/powerpoint/2010/main" val="3173635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44853B5-88BB-6D95-B16B-732315959EDA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First,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chopped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onions are fried in a pan.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Then,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mixture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eggs, salt, cheese, and meat is added. The mixture is cooked 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heated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an oven.</a:t>
            </a:r>
          </a:p>
        </p:txBody>
      </p:sp>
    </p:spTree>
    <p:extLst>
      <p:ext uri="{BB962C8B-B14F-4D97-AF65-F5344CB8AC3E}">
        <p14:creationId xmlns:p14="http://schemas.microsoft.com/office/powerpoint/2010/main" val="1040345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DE1BC98-62F3-D358-7127-3A2DF73DB24E}"/>
              </a:ext>
            </a:extLst>
          </p:cNvPr>
          <p:cNvSpPr txBox="1"/>
          <p:nvPr/>
        </p:nvSpPr>
        <p:spPr>
          <a:xfrm>
            <a:off x="1620000" y="311228"/>
            <a:ext cx="8517913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leftover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vegetables from my fridge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can also be added. It can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reduce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food waste at home. When friends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come over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 often make frittatas.</a:t>
            </a:r>
          </a:p>
        </p:txBody>
      </p:sp>
    </p:spTree>
    <p:extLst>
      <p:ext uri="{BB962C8B-B14F-4D97-AF65-F5344CB8AC3E}">
        <p14:creationId xmlns:p14="http://schemas.microsoft.com/office/powerpoint/2010/main" val="355090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E1CA098-C88F-2D8D-C4A7-F3F163400F4B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 great way to enjoy good food and spend time together. If you are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looking for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dish that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works wonders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give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frittata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try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62692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62B5263-E2EC-4E82-E729-71DB21A007E9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Now, I want you to share your favorite egg dishes with us.</a:t>
            </a:r>
          </a:p>
        </p:txBody>
      </p:sp>
    </p:spTree>
    <p:extLst>
      <p:ext uri="{BB962C8B-B14F-4D97-AF65-F5344CB8AC3E}">
        <p14:creationId xmlns:p14="http://schemas.microsoft.com/office/powerpoint/2010/main" val="3677352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1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Healthy Eggs Benedict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1931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5878</TotalTime>
  <Words>895</Words>
  <Application>Microsoft Office PowerPoint</Application>
  <PresentationFormat>와이드스크린</PresentationFormat>
  <Paragraphs>120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7" baseType="lpstr">
      <vt:lpstr>Noto Sans KR Medium</vt:lpstr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현우 이</cp:lastModifiedBy>
  <cp:revision>205</cp:revision>
  <dcterms:created xsi:type="dcterms:W3CDTF">2024-07-02T00:56:12Z</dcterms:created>
  <dcterms:modified xsi:type="dcterms:W3CDTF">2024-09-01T07:09:59Z</dcterms:modified>
</cp:coreProperties>
</file>